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6" r:id="rId8"/>
    <p:sldId id="267" r:id="rId9"/>
    <p:sldId id="268" r:id="rId10"/>
    <p:sldId id="269" r:id="rId11"/>
    <p:sldId id="270" r:id="rId12"/>
  </p:sldIdLst>
  <p:sldSz cx="18288000" cy="10287000"/>
  <p:notesSz cx="6858000" cy="9144000"/>
  <p:embeddedFontLst>
    <p:embeddedFont>
      <p:font typeface="Cy Grotesk Wide Bold" panose="020B0604020202020204" charset="0"/>
      <p:regular r:id="rId13"/>
    </p:embeddedFont>
    <p:embeddedFont>
      <p:font typeface="Garet" panose="020B0604020202020204" charset="0"/>
      <p:regular r:id="rId14"/>
    </p:embeddedFont>
    <p:embeddedFont>
      <p:font typeface="Garet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9" r="-29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49541" y="379561"/>
            <a:ext cx="15388917" cy="2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6"/>
              </a:lnSpc>
            </a:pPr>
            <a:r>
              <a:rPr lang="en-US" sz="14004" b="1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SKY RELIC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19719" y="2719409"/>
            <a:ext cx="5648563" cy="481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spc="-5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FLIGHT SIMULATION PROTOCOL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81089" y="9201150"/>
            <a:ext cx="8125823" cy="44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  <a:spcBef>
                <a:spcPct val="0"/>
              </a:spcBef>
            </a:pPr>
            <a:r>
              <a:rPr lang="en-US" sz="2586" spc="-5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Presented by:  Sandesh, Anamol, Biplov and Sudhir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051A">
                <a:alpha val="100000"/>
              </a:srgbClr>
            </a:gs>
            <a:gs pos="100000">
              <a:srgbClr val="1917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64186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8"/>
                </a:lnTo>
                <a:lnTo>
                  <a:pt x="0" y="273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451029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177973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064816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790688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677531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449738" y="2513780"/>
            <a:ext cx="6715338" cy="6744520"/>
            <a:chOff x="0" y="0"/>
            <a:chExt cx="4609987" cy="4630020"/>
          </a:xfrm>
        </p:grpSpPr>
        <p:sp>
          <p:nvSpPr>
            <p:cNvPr id="9" name="Freeform 9"/>
            <p:cNvSpPr/>
            <p:nvPr/>
          </p:nvSpPr>
          <p:spPr>
            <a:xfrm>
              <a:off x="0" y="-51"/>
              <a:ext cx="4609987" cy="4629945"/>
            </a:xfrm>
            <a:custGeom>
              <a:avLst/>
              <a:gdLst/>
              <a:ahLst/>
              <a:cxnLst/>
              <a:rect l="l" t="t" r="r" b="b"/>
              <a:pathLst>
                <a:path w="4609987" h="4629945">
                  <a:moveTo>
                    <a:pt x="0" y="1577518"/>
                  </a:moveTo>
                  <a:cubicBezTo>
                    <a:pt x="0" y="1416863"/>
                    <a:pt x="128651" y="1258240"/>
                    <a:pt x="285750" y="1225093"/>
                  </a:cubicBezTo>
                  <a:lnTo>
                    <a:pt x="4324237" y="6147"/>
                  </a:lnTo>
                  <a:cubicBezTo>
                    <a:pt x="4481463" y="-27000"/>
                    <a:pt x="4609987" y="77267"/>
                    <a:pt x="4609987" y="237922"/>
                  </a:cubicBezTo>
                  <a:lnTo>
                    <a:pt x="4609987" y="4337845"/>
                  </a:lnTo>
                  <a:cubicBezTo>
                    <a:pt x="4609987" y="4498500"/>
                    <a:pt x="4478542" y="4629945"/>
                    <a:pt x="4317887" y="4629945"/>
                  </a:cubicBezTo>
                  <a:lnTo>
                    <a:pt x="292100" y="4629945"/>
                  </a:lnTo>
                  <a:cubicBezTo>
                    <a:pt x="131445" y="4629945"/>
                    <a:pt x="0" y="4498500"/>
                    <a:pt x="0" y="4337845"/>
                  </a:cubicBezTo>
                  <a:lnTo>
                    <a:pt x="0" y="1577518"/>
                  </a:lnTo>
                  <a:close/>
                </a:path>
              </a:pathLst>
            </a:custGeom>
            <a:blipFill>
              <a:blip r:embed="rId4"/>
              <a:stretch>
                <a:fillRect l="-6296" r="-6881" b="-1269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232553" y="1066800"/>
            <a:ext cx="15822894" cy="67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66" b="1" spc="-85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LESSONS LEARNED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1404" y="3692657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Working with APIs (weather &amp; database)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1404" y="5579500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Managing time across multiple features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404" y="2466155"/>
            <a:ext cx="7895075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Integrating backend + frontend systems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1404" y="4352998"/>
            <a:ext cx="7063127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Designing UI/UX for games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404" y="3079942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Improved JavaScript map rendering skills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1404" y="4966785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Better debugging and version control usage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1961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861088" y="3586912"/>
            <a:ext cx="10565824" cy="3113176"/>
            <a:chOff x="0" y="0"/>
            <a:chExt cx="14087765" cy="4150902"/>
          </a:xfrm>
        </p:grpSpPr>
        <p:sp>
          <p:nvSpPr>
            <p:cNvPr id="7" name="TextBox 7"/>
            <p:cNvSpPr txBox="1"/>
            <p:nvPr/>
          </p:nvSpPr>
          <p:spPr>
            <a:xfrm>
              <a:off x="0" y="104775"/>
              <a:ext cx="14087765" cy="2253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21"/>
                </a:lnSpc>
              </a:pPr>
              <a:r>
                <a:rPr lang="en-US" sz="11746" b="1" spc="-211">
                  <a:solidFill>
                    <a:srgbClr val="FFFFFF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THANKYOU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725254" y="2301421"/>
              <a:ext cx="6637258" cy="622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spc="-55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FOR FLYING WITH SKY RELIC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92941" y="3559636"/>
              <a:ext cx="10901884" cy="591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699" spc="-53">
                  <a:solidFill>
                    <a:srgbClr val="F2F1FF"/>
                  </a:solidFill>
                  <a:latin typeface="Garet"/>
                  <a:ea typeface="Garet"/>
                  <a:cs typeface="Garet"/>
                  <a:sym typeface="Garet"/>
                </a:rPr>
                <a:t>The mission ends here… but the skies stay open.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051A">
                <a:alpha val="100000"/>
              </a:srgbClr>
            </a:gs>
            <a:gs pos="100000">
              <a:srgbClr val="1917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43962" y="2513780"/>
            <a:ext cx="6715338" cy="6744520"/>
            <a:chOff x="0" y="0"/>
            <a:chExt cx="4609987" cy="4630020"/>
          </a:xfrm>
        </p:grpSpPr>
        <p:sp>
          <p:nvSpPr>
            <p:cNvPr id="3" name="Freeform 3"/>
            <p:cNvSpPr/>
            <p:nvPr/>
          </p:nvSpPr>
          <p:spPr>
            <a:xfrm>
              <a:off x="0" y="-51"/>
              <a:ext cx="4609987" cy="4629945"/>
            </a:xfrm>
            <a:custGeom>
              <a:avLst/>
              <a:gdLst/>
              <a:ahLst/>
              <a:cxnLst/>
              <a:rect l="l" t="t" r="r" b="b"/>
              <a:pathLst>
                <a:path w="4609987" h="4629945">
                  <a:moveTo>
                    <a:pt x="0" y="1577518"/>
                  </a:moveTo>
                  <a:cubicBezTo>
                    <a:pt x="0" y="1416863"/>
                    <a:pt x="128651" y="1258240"/>
                    <a:pt x="285750" y="1225093"/>
                  </a:cubicBezTo>
                  <a:lnTo>
                    <a:pt x="4324237" y="6147"/>
                  </a:lnTo>
                  <a:cubicBezTo>
                    <a:pt x="4481463" y="-27000"/>
                    <a:pt x="4609987" y="77267"/>
                    <a:pt x="4609987" y="237922"/>
                  </a:cubicBezTo>
                  <a:lnTo>
                    <a:pt x="4609987" y="4337845"/>
                  </a:lnTo>
                  <a:cubicBezTo>
                    <a:pt x="4609987" y="4498500"/>
                    <a:pt x="4478542" y="4629945"/>
                    <a:pt x="4317887" y="4629945"/>
                  </a:cubicBezTo>
                  <a:lnTo>
                    <a:pt x="292100" y="4629945"/>
                  </a:lnTo>
                  <a:cubicBezTo>
                    <a:pt x="131445" y="4629945"/>
                    <a:pt x="0" y="4498500"/>
                    <a:pt x="0" y="4337845"/>
                  </a:cubicBezTo>
                  <a:lnTo>
                    <a:pt x="0" y="1577518"/>
                  </a:lnTo>
                  <a:close/>
                </a:path>
              </a:pathLst>
            </a:custGeom>
            <a:blipFill>
              <a:blip r:embed="rId2"/>
              <a:stretch>
                <a:fillRect l="-4528" r="-8332" b="-12373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028700" y="4364127"/>
            <a:ext cx="8860169" cy="146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4"/>
              </a:lnSpc>
            </a:pPr>
            <a:r>
              <a:rPr lang="en-US" sz="2499" b="1" spc="-4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Create a simple, fun flight-exploration game </a:t>
            </a:r>
          </a:p>
          <a:p>
            <a:pPr marL="539749" lvl="1" indent="-269875" algn="l">
              <a:lnSpc>
                <a:spcPts val="3924"/>
              </a:lnSpc>
              <a:buFont typeface="Arial"/>
              <a:buChar char="•"/>
            </a:pPr>
            <a:r>
              <a:rPr lang="en-US" sz="2499" b="1" spc="-4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Use real weather + airport data </a:t>
            </a:r>
          </a:p>
          <a:p>
            <a:pPr marL="539749" lvl="1" indent="-269875" algn="l">
              <a:lnSpc>
                <a:spcPts val="3924"/>
              </a:lnSpc>
              <a:buFont typeface="Arial"/>
              <a:buChar char="•"/>
            </a:pPr>
            <a:r>
              <a:rPr lang="en-US" sz="2499" b="1" spc="-4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Offer strategic choices and light adventure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418530"/>
            <a:ext cx="8860169" cy="146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4"/>
              </a:lnSpc>
            </a:pPr>
            <a:r>
              <a:rPr lang="en-US" sz="2499" b="1" spc="-4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Sky Relic aims to blend real-world weather with simple flight gameplay, creating a fun and strategic exploration experience for all players.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2553" y="1066800"/>
            <a:ext cx="15822894" cy="67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66" b="1" spc="-85">
                <a:solidFill>
                  <a:srgbClr val="F2F1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PROJECT VISION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051A">
                <a:alpha val="100000"/>
              </a:srgbClr>
            </a:gs>
            <a:gs pos="100000">
              <a:srgbClr val="1917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94586" y="2454263"/>
            <a:ext cx="6860861" cy="6804037"/>
            <a:chOff x="0" y="0"/>
            <a:chExt cx="1516089" cy="1503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6089" cy="1503533"/>
            </a:xfrm>
            <a:custGeom>
              <a:avLst/>
              <a:gdLst/>
              <a:ahLst/>
              <a:cxnLst/>
              <a:rect l="l" t="t" r="r" b="b"/>
              <a:pathLst>
                <a:path w="1516089" h="1503533">
                  <a:moveTo>
                    <a:pt x="33853" y="0"/>
                  </a:moveTo>
                  <a:lnTo>
                    <a:pt x="1482237" y="0"/>
                  </a:lnTo>
                  <a:cubicBezTo>
                    <a:pt x="1500933" y="0"/>
                    <a:pt x="1516089" y="15156"/>
                    <a:pt x="1516089" y="33853"/>
                  </a:cubicBezTo>
                  <a:lnTo>
                    <a:pt x="1516089" y="1469680"/>
                  </a:lnTo>
                  <a:cubicBezTo>
                    <a:pt x="1516089" y="1478658"/>
                    <a:pt x="1512523" y="1487269"/>
                    <a:pt x="1506174" y="1493617"/>
                  </a:cubicBezTo>
                  <a:cubicBezTo>
                    <a:pt x="1499826" y="1499966"/>
                    <a:pt x="1491215" y="1503533"/>
                    <a:pt x="1482237" y="1503533"/>
                  </a:cubicBezTo>
                  <a:lnTo>
                    <a:pt x="33853" y="1503533"/>
                  </a:lnTo>
                  <a:cubicBezTo>
                    <a:pt x="24874" y="1503533"/>
                    <a:pt x="16264" y="1499966"/>
                    <a:pt x="9915" y="1493617"/>
                  </a:cubicBezTo>
                  <a:cubicBezTo>
                    <a:pt x="3567" y="1487269"/>
                    <a:pt x="0" y="1478658"/>
                    <a:pt x="0" y="1469680"/>
                  </a:cubicBezTo>
                  <a:lnTo>
                    <a:pt x="0" y="33853"/>
                  </a:lnTo>
                  <a:cubicBezTo>
                    <a:pt x="0" y="24874"/>
                    <a:pt x="3567" y="16264"/>
                    <a:pt x="9915" y="9915"/>
                  </a:cubicBezTo>
                  <a:cubicBezTo>
                    <a:pt x="16264" y="3567"/>
                    <a:pt x="24874" y="0"/>
                    <a:pt x="33853" y="0"/>
                  </a:cubicBezTo>
                  <a:close/>
                </a:path>
              </a:pathLst>
            </a:custGeom>
            <a:blipFill>
              <a:blip r:embed="rId2"/>
              <a:stretch>
                <a:fillRect l="-26145" r="-2614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8700" y="2504668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343887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8"/>
                </a:lnTo>
                <a:lnTo>
                  <a:pt x="0" y="273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118455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4957674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8"/>
                </a:lnTo>
                <a:lnTo>
                  <a:pt x="0" y="273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3731171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5570389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32553" y="1066800"/>
            <a:ext cx="15822894" cy="67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66" b="1" spc="-85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GOALS OF THE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1404" y="3633140"/>
            <a:ext cx="8714908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DESIGN A PREMIUM SCI-FI UI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1404" y="5472358"/>
            <a:ext cx="8714908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FUTURE GOAL: 3D JET MODEL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404" y="2406638"/>
            <a:ext cx="8714908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BUILD A FULLY PLAYABLE WEB-BASED FLIGHT GAME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1404" y="4245856"/>
            <a:ext cx="8714908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ADD DIFFICULTY MODES + SCORING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404" y="3020425"/>
            <a:ext cx="8714908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USE REAL-TIME WEATHER + AIRPORT DATABASE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1404" y="4859643"/>
            <a:ext cx="8714908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IMPLEMENT A MISSION PROGRESSION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051A">
                <a:alpha val="100000"/>
              </a:srgbClr>
            </a:gs>
            <a:gs pos="100000">
              <a:srgbClr val="1917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706755"/>
            <a:ext cx="4641940" cy="4551545"/>
            <a:chOff x="0" y="0"/>
            <a:chExt cx="6267323" cy="6145276"/>
          </a:xfrm>
        </p:grpSpPr>
        <p:sp>
          <p:nvSpPr>
            <p:cNvPr id="3" name="Freeform 3"/>
            <p:cNvSpPr/>
            <p:nvPr/>
          </p:nvSpPr>
          <p:spPr>
            <a:xfrm>
              <a:off x="0" y="-44"/>
              <a:ext cx="6267334" cy="6145193"/>
            </a:xfrm>
            <a:custGeom>
              <a:avLst/>
              <a:gdLst/>
              <a:ahLst/>
              <a:cxnLst/>
              <a:rect l="l" t="t" r="r" b="b"/>
              <a:pathLst>
                <a:path w="6267334" h="6145193">
                  <a:moveTo>
                    <a:pt x="6064631" y="1265091"/>
                  </a:moveTo>
                  <a:cubicBezTo>
                    <a:pt x="6221603" y="1299254"/>
                    <a:pt x="6305296" y="1450765"/>
                    <a:pt x="6250559" y="1601895"/>
                  </a:cubicBezTo>
                  <a:lnTo>
                    <a:pt x="4703953" y="5870619"/>
                  </a:lnTo>
                  <a:cubicBezTo>
                    <a:pt x="4649216" y="6021622"/>
                    <a:pt x="4473067" y="6145193"/>
                    <a:pt x="4312412" y="6145193"/>
                  </a:cubicBezTo>
                  <a:lnTo>
                    <a:pt x="292100" y="6145193"/>
                  </a:lnTo>
                  <a:cubicBezTo>
                    <a:pt x="131445" y="6145193"/>
                    <a:pt x="0" y="6013748"/>
                    <a:pt x="0" y="5853093"/>
                  </a:cubicBezTo>
                  <a:lnTo>
                    <a:pt x="0" y="236518"/>
                  </a:lnTo>
                  <a:cubicBezTo>
                    <a:pt x="0" y="75863"/>
                    <a:pt x="128397" y="-27642"/>
                    <a:pt x="285369" y="6521"/>
                  </a:cubicBezTo>
                  <a:lnTo>
                    <a:pt x="6064631" y="1265091"/>
                  </a:lnTo>
                  <a:close/>
                </a:path>
              </a:pathLst>
            </a:custGeom>
            <a:blipFill>
              <a:blip r:embed="rId2"/>
              <a:stretch>
                <a:fillRect l="-51734" t="-4061" r="-74606" b="-356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005665" y="5801351"/>
            <a:ext cx="3167156" cy="3456949"/>
            <a:chOff x="0" y="0"/>
            <a:chExt cx="5767070" cy="6294755"/>
          </a:xfrm>
        </p:grpSpPr>
        <p:sp>
          <p:nvSpPr>
            <p:cNvPr id="5" name="Freeform 5"/>
            <p:cNvSpPr/>
            <p:nvPr/>
          </p:nvSpPr>
          <p:spPr>
            <a:xfrm>
              <a:off x="23" y="61"/>
              <a:ext cx="5767048" cy="6294694"/>
            </a:xfrm>
            <a:custGeom>
              <a:avLst/>
              <a:gdLst/>
              <a:ahLst/>
              <a:cxnLst/>
              <a:rect l="l" t="t" r="r" b="b"/>
              <a:pathLst>
                <a:path w="5767048" h="6294694">
                  <a:moveTo>
                    <a:pt x="5481678" y="655513"/>
                  </a:moveTo>
                  <a:cubicBezTo>
                    <a:pt x="5638650" y="689676"/>
                    <a:pt x="5767047" y="849061"/>
                    <a:pt x="5767047" y="1009716"/>
                  </a:cubicBezTo>
                  <a:lnTo>
                    <a:pt x="5767047" y="6002594"/>
                  </a:lnTo>
                  <a:cubicBezTo>
                    <a:pt x="5767047" y="6163249"/>
                    <a:pt x="5635602" y="6294694"/>
                    <a:pt x="5474947" y="6294694"/>
                  </a:cubicBezTo>
                  <a:lnTo>
                    <a:pt x="209019" y="6294694"/>
                  </a:lnTo>
                  <a:cubicBezTo>
                    <a:pt x="48364" y="6294694"/>
                    <a:pt x="-38250" y="6171123"/>
                    <a:pt x="16360" y="6020120"/>
                  </a:cubicBezTo>
                  <a:lnTo>
                    <a:pt x="2117829" y="219395"/>
                  </a:lnTo>
                  <a:cubicBezTo>
                    <a:pt x="2172566" y="68392"/>
                    <a:pt x="2345794" y="-27239"/>
                    <a:pt x="2502766" y="6924"/>
                  </a:cubicBezTo>
                  <a:lnTo>
                    <a:pt x="5481678" y="655513"/>
                  </a:lnTo>
                  <a:close/>
                </a:path>
              </a:pathLst>
            </a:custGeom>
            <a:blipFill>
              <a:blip r:embed="rId3"/>
              <a:stretch>
                <a:fillRect l="-57470" r="-5316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8555746" y="5514349"/>
            <a:ext cx="4160315" cy="3743951"/>
            <a:chOff x="0" y="0"/>
            <a:chExt cx="644542" cy="5800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4542" cy="580036"/>
            </a:xfrm>
            <a:custGeom>
              <a:avLst/>
              <a:gdLst/>
              <a:ahLst/>
              <a:cxnLst/>
              <a:rect l="l" t="t" r="r" b="b"/>
              <a:pathLst>
                <a:path w="644542" h="580036">
                  <a:moveTo>
                    <a:pt x="65131" y="0"/>
                  </a:moveTo>
                  <a:lnTo>
                    <a:pt x="579410" y="0"/>
                  </a:lnTo>
                  <a:cubicBezTo>
                    <a:pt x="615381" y="0"/>
                    <a:pt x="644542" y="29160"/>
                    <a:pt x="644542" y="65131"/>
                  </a:cubicBezTo>
                  <a:lnTo>
                    <a:pt x="644542" y="514904"/>
                  </a:lnTo>
                  <a:cubicBezTo>
                    <a:pt x="644542" y="550876"/>
                    <a:pt x="615381" y="580036"/>
                    <a:pt x="579410" y="580036"/>
                  </a:cubicBezTo>
                  <a:lnTo>
                    <a:pt x="65131" y="580036"/>
                  </a:lnTo>
                  <a:cubicBezTo>
                    <a:pt x="29160" y="580036"/>
                    <a:pt x="0" y="550876"/>
                    <a:pt x="0" y="514904"/>
                  </a:cubicBezTo>
                  <a:lnTo>
                    <a:pt x="0" y="65131"/>
                  </a:lnTo>
                  <a:cubicBezTo>
                    <a:pt x="0" y="29160"/>
                    <a:pt x="29160" y="0"/>
                    <a:pt x="65131" y="0"/>
                  </a:cubicBezTo>
                  <a:close/>
                </a:path>
              </a:pathLst>
            </a:custGeom>
            <a:blipFill>
              <a:blip r:embed="rId4"/>
              <a:stretch>
                <a:fillRect l="-13565" r="-1356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098985" y="5514349"/>
            <a:ext cx="4160315" cy="3743951"/>
            <a:chOff x="0" y="0"/>
            <a:chExt cx="644542" cy="5800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4542" cy="580036"/>
            </a:xfrm>
            <a:custGeom>
              <a:avLst/>
              <a:gdLst/>
              <a:ahLst/>
              <a:cxnLst/>
              <a:rect l="l" t="t" r="r" b="b"/>
              <a:pathLst>
                <a:path w="644542" h="580036">
                  <a:moveTo>
                    <a:pt x="65131" y="0"/>
                  </a:moveTo>
                  <a:lnTo>
                    <a:pt x="579410" y="0"/>
                  </a:lnTo>
                  <a:cubicBezTo>
                    <a:pt x="615381" y="0"/>
                    <a:pt x="644542" y="29160"/>
                    <a:pt x="644542" y="65131"/>
                  </a:cubicBezTo>
                  <a:lnTo>
                    <a:pt x="644542" y="514904"/>
                  </a:lnTo>
                  <a:cubicBezTo>
                    <a:pt x="644542" y="550876"/>
                    <a:pt x="615381" y="580036"/>
                    <a:pt x="579410" y="580036"/>
                  </a:cubicBezTo>
                  <a:lnTo>
                    <a:pt x="65131" y="580036"/>
                  </a:lnTo>
                  <a:cubicBezTo>
                    <a:pt x="29160" y="580036"/>
                    <a:pt x="0" y="550876"/>
                    <a:pt x="0" y="514904"/>
                  </a:cubicBezTo>
                  <a:lnTo>
                    <a:pt x="0" y="65131"/>
                  </a:lnTo>
                  <a:cubicBezTo>
                    <a:pt x="0" y="29160"/>
                    <a:pt x="29160" y="0"/>
                    <a:pt x="65131" y="0"/>
                  </a:cubicBezTo>
                  <a:close/>
                </a:path>
              </a:pathLst>
            </a:custGeom>
            <a:blipFill>
              <a:blip r:embed="rId5"/>
              <a:stretch>
                <a:fillRect l="-7791" r="-2744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028700" y="2564721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3178508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3791224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81404" y="3693193"/>
            <a:ext cx="408923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REAL OPENWEATHER API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1404" y="2466691"/>
            <a:ext cx="408923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USA AIRSPACE MAP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404" y="3080478"/>
            <a:ext cx="408923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REAL AIRPORT DATA</a:t>
            </a:r>
          </a:p>
        </p:txBody>
      </p:sp>
      <p:sp>
        <p:nvSpPr>
          <p:cNvPr id="16" name="Freeform 16"/>
          <p:cNvSpPr/>
          <p:nvPr/>
        </p:nvSpPr>
        <p:spPr>
          <a:xfrm>
            <a:off x="6861896" y="2564721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861896" y="3178508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861896" y="3791224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414600" y="3693193"/>
            <a:ext cx="408923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DIFFICULTY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14600" y="2466691"/>
            <a:ext cx="408923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ENERGY SYSTEM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14600" y="3080478"/>
            <a:ext cx="4577832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POINTS &amp; MISSION SCORING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183687" y="2564721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183687" y="3178508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183687" y="3791224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736391" y="3693193"/>
            <a:ext cx="3522909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3D JET MODEL (BETA)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36391" y="2466691"/>
            <a:ext cx="3522909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PAUSE MENU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36391" y="3080478"/>
            <a:ext cx="3522909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SUCCESS SCREEN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2553" y="1066800"/>
            <a:ext cx="15822894" cy="67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66" b="1" spc="-85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GAME FEATURES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051A">
                <a:alpha val="100000"/>
              </a:srgbClr>
            </a:gs>
            <a:gs pos="100000">
              <a:srgbClr val="1917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19831"/>
            <a:ext cx="16230600" cy="8847338"/>
            <a:chOff x="0" y="0"/>
            <a:chExt cx="21640800" cy="11796450"/>
          </a:xfrm>
        </p:grpSpPr>
        <p:grpSp>
          <p:nvGrpSpPr>
            <p:cNvPr id="3" name="Group 3"/>
            <p:cNvGrpSpPr/>
            <p:nvPr/>
          </p:nvGrpSpPr>
          <p:grpSpPr>
            <a:xfrm>
              <a:off x="3350216" y="3755937"/>
              <a:ext cx="15780949" cy="8040514"/>
              <a:chOff x="0" y="0"/>
              <a:chExt cx="3502748" cy="17846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502748" cy="1784677"/>
              </a:xfrm>
              <a:custGeom>
                <a:avLst/>
                <a:gdLst/>
                <a:ahLst/>
                <a:cxnLst/>
                <a:rect l="l" t="t" r="r" b="b"/>
                <a:pathLst>
                  <a:path w="3502748" h="1784677">
                    <a:moveTo>
                      <a:pt x="19623" y="0"/>
                    </a:moveTo>
                    <a:lnTo>
                      <a:pt x="3483124" y="0"/>
                    </a:lnTo>
                    <a:cubicBezTo>
                      <a:pt x="3493962" y="0"/>
                      <a:pt x="3502748" y="8786"/>
                      <a:pt x="3502748" y="19623"/>
                    </a:cubicBezTo>
                    <a:lnTo>
                      <a:pt x="3502748" y="1765053"/>
                    </a:lnTo>
                    <a:cubicBezTo>
                      <a:pt x="3502748" y="1770258"/>
                      <a:pt x="3500681" y="1775249"/>
                      <a:pt x="3497000" y="1778929"/>
                    </a:cubicBezTo>
                    <a:cubicBezTo>
                      <a:pt x="3493320" y="1782609"/>
                      <a:pt x="3488329" y="1784677"/>
                      <a:pt x="3483124" y="1784677"/>
                    </a:cubicBezTo>
                    <a:lnTo>
                      <a:pt x="19623" y="1784677"/>
                    </a:lnTo>
                    <a:cubicBezTo>
                      <a:pt x="8786" y="1784677"/>
                      <a:pt x="0" y="1775891"/>
                      <a:pt x="0" y="1765053"/>
                    </a:cubicBezTo>
                    <a:lnTo>
                      <a:pt x="0" y="19623"/>
                    </a:lnTo>
                    <a:cubicBezTo>
                      <a:pt x="0" y="8786"/>
                      <a:pt x="8786" y="0"/>
                      <a:pt x="19623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661" b="-661"/>
                </a:stretch>
              </a:blip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71804" y="38100"/>
              <a:ext cx="21097192" cy="91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43"/>
                </a:lnSpc>
              </a:pPr>
              <a:r>
                <a:rPr lang="en-US" sz="4766" b="1" spc="-85">
                  <a:solidFill>
                    <a:srgbClr val="FFFFFF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 DEMO: HOME SCREEN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2048029"/>
              <a:ext cx="403155" cy="365038"/>
            </a:xfrm>
            <a:custGeom>
              <a:avLst/>
              <a:gdLst/>
              <a:ahLst/>
              <a:cxnLst/>
              <a:rect l="l" t="t" r="r" b="b"/>
              <a:pathLst>
                <a:path w="403155" h="365038">
                  <a:moveTo>
                    <a:pt x="0" y="0"/>
                  </a:moveTo>
                  <a:lnTo>
                    <a:pt x="403155" y="0"/>
                  </a:lnTo>
                  <a:lnTo>
                    <a:pt x="403155" y="365038"/>
                  </a:lnTo>
                  <a:lnTo>
                    <a:pt x="0" y="365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2866411"/>
              <a:ext cx="403155" cy="365038"/>
            </a:xfrm>
            <a:custGeom>
              <a:avLst/>
              <a:gdLst/>
              <a:ahLst/>
              <a:cxnLst/>
              <a:rect l="l" t="t" r="r" b="b"/>
              <a:pathLst>
                <a:path w="403155" h="365038">
                  <a:moveTo>
                    <a:pt x="0" y="0"/>
                  </a:moveTo>
                  <a:lnTo>
                    <a:pt x="403155" y="0"/>
                  </a:lnTo>
                  <a:lnTo>
                    <a:pt x="403155" y="365039"/>
                  </a:lnTo>
                  <a:lnTo>
                    <a:pt x="0" y="365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36939" y="1933196"/>
              <a:ext cx="5452315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Pilot callsign input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36939" y="2751579"/>
              <a:ext cx="545231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Initiate Launch button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7777594" y="2048029"/>
              <a:ext cx="403155" cy="365038"/>
            </a:xfrm>
            <a:custGeom>
              <a:avLst/>
              <a:gdLst/>
              <a:ahLst/>
              <a:cxnLst/>
              <a:rect l="l" t="t" r="r" b="b"/>
              <a:pathLst>
                <a:path w="403155" h="365038">
                  <a:moveTo>
                    <a:pt x="0" y="0"/>
                  </a:moveTo>
                  <a:lnTo>
                    <a:pt x="403155" y="0"/>
                  </a:lnTo>
                  <a:lnTo>
                    <a:pt x="403155" y="365038"/>
                  </a:lnTo>
                  <a:lnTo>
                    <a:pt x="0" y="365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777594" y="2866411"/>
              <a:ext cx="403155" cy="365038"/>
            </a:xfrm>
            <a:custGeom>
              <a:avLst/>
              <a:gdLst/>
              <a:ahLst/>
              <a:cxnLst/>
              <a:rect l="l" t="t" r="r" b="b"/>
              <a:pathLst>
                <a:path w="403155" h="365038">
                  <a:moveTo>
                    <a:pt x="0" y="0"/>
                  </a:moveTo>
                  <a:lnTo>
                    <a:pt x="403155" y="0"/>
                  </a:lnTo>
                  <a:lnTo>
                    <a:pt x="403155" y="365039"/>
                  </a:lnTo>
                  <a:lnTo>
                    <a:pt x="0" y="365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8514533" y="1933196"/>
              <a:ext cx="5452315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Difficulty selection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514533" y="2751579"/>
              <a:ext cx="610377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Premium UI design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206650" y="2048029"/>
              <a:ext cx="403155" cy="365038"/>
            </a:xfrm>
            <a:custGeom>
              <a:avLst/>
              <a:gdLst/>
              <a:ahLst/>
              <a:cxnLst/>
              <a:rect l="l" t="t" r="r" b="b"/>
              <a:pathLst>
                <a:path w="403155" h="365038">
                  <a:moveTo>
                    <a:pt x="0" y="0"/>
                  </a:moveTo>
                  <a:lnTo>
                    <a:pt x="403155" y="0"/>
                  </a:lnTo>
                  <a:lnTo>
                    <a:pt x="403155" y="365038"/>
                  </a:lnTo>
                  <a:lnTo>
                    <a:pt x="0" y="365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6943589" y="1933196"/>
              <a:ext cx="4697211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Mission cards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051A">
                <a:alpha val="100000"/>
              </a:srgbClr>
            </a:gs>
            <a:gs pos="100000">
              <a:srgbClr val="1917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4129" y="2513780"/>
            <a:ext cx="7535171" cy="6262383"/>
            <a:chOff x="0" y="0"/>
            <a:chExt cx="10046895" cy="83498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760362" cy="8349844"/>
              <a:chOff x="0" y="0"/>
              <a:chExt cx="2554883" cy="772828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" y="0"/>
                <a:ext cx="2554880" cy="7728211"/>
              </a:xfrm>
              <a:custGeom>
                <a:avLst/>
                <a:gdLst/>
                <a:ahLst/>
                <a:cxnLst/>
                <a:rect l="l" t="t" r="r" b="b"/>
                <a:pathLst>
                  <a:path w="2554880" h="7728211">
                    <a:moveTo>
                      <a:pt x="2554880" y="292100"/>
                    </a:moveTo>
                    <a:cubicBezTo>
                      <a:pt x="2554880" y="131445"/>
                      <a:pt x="2423435" y="0"/>
                      <a:pt x="2262780" y="0"/>
                    </a:cubicBezTo>
                    <a:lnTo>
                      <a:pt x="243075" y="0"/>
                    </a:lnTo>
                    <a:cubicBezTo>
                      <a:pt x="82420" y="0"/>
                      <a:pt x="-24768" y="129159"/>
                      <a:pt x="4950" y="287020"/>
                    </a:cubicBezTo>
                    <a:lnTo>
                      <a:pt x="1034158" y="7200476"/>
                    </a:lnTo>
                    <a:cubicBezTo>
                      <a:pt x="1063876" y="7358337"/>
                      <a:pt x="1216530" y="7515563"/>
                      <a:pt x="1373502" y="7549726"/>
                    </a:cubicBezTo>
                    <a:lnTo>
                      <a:pt x="2269384" y="7721684"/>
                    </a:lnTo>
                    <a:cubicBezTo>
                      <a:pt x="2426356" y="7755847"/>
                      <a:pt x="2554753" y="7652469"/>
                      <a:pt x="2554753" y="7491814"/>
                    </a:cubicBezTo>
                    <a:lnTo>
                      <a:pt x="2554880" y="29210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218878" r="-218878"/>
                </a:stretch>
              </a:blip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961262" y="0"/>
              <a:ext cx="7085633" cy="8349844"/>
              <a:chOff x="0" y="0"/>
              <a:chExt cx="886699" cy="104490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86699" cy="1044903"/>
              </a:xfrm>
              <a:custGeom>
                <a:avLst/>
                <a:gdLst/>
                <a:ahLst/>
                <a:cxnLst/>
                <a:rect l="l" t="t" r="r" b="b"/>
                <a:pathLst>
                  <a:path w="886699" h="1044903">
                    <a:moveTo>
                      <a:pt x="47344" y="0"/>
                    </a:moveTo>
                    <a:lnTo>
                      <a:pt x="839355" y="0"/>
                    </a:lnTo>
                    <a:cubicBezTo>
                      <a:pt x="851911" y="0"/>
                      <a:pt x="863953" y="4988"/>
                      <a:pt x="872832" y="13867"/>
                    </a:cubicBezTo>
                    <a:cubicBezTo>
                      <a:pt x="881711" y="22745"/>
                      <a:pt x="886699" y="34788"/>
                      <a:pt x="886699" y="47344"/>
                    </a:cubicBezTo>
                    <a:lnTo>
                      <a:pt x="886699" y="997559"/>
                    </a:lnTo>
                    <a:cubicBezTo>
                      <a:pt x="886699" y="1010115"/>
                      <a:pt x="881711" y="1022157"/>
                      <a:pt x="872832" y="1031036"/>
                    </a:cubicBezTo>
                    <a:cubicBezTo>
                      <a:pt x="863953" y="1039915"/>
                      <a:pt x="851911" y="1044903"/>
                      <a:pt x="839355" y="1044903"/>
                    </a:cubicBezTo>
                    <a:lnTo>
                      <a:pt x="47344" y="1044903"/>
                    </a:lnTo>
                    <a:cubicBezTo>
                      <a:pt x="34788" y="1044903"/>
                      <a:pt x="22745" y="1039915"/>
                      <a:pt x="13867" y="1031036"/>
                    </a:cubicBezTo>
                    <a:cubicBezTo>
                      <a:pt x="4988" y="1022157"/>
                      <a:pt x="0" y="1010115"/>
                      <a:pt x="0" y="997559"/>
                    </a:cubicBezTo>
                    <a:lnTo>
                      <a:pt x="0" y="47344"/>
                    </a:lnTo>
                    <a:cubicBezTo>
                      <a:pt x="0" y="34788"/>
                      <a:pt x="4988" y="22745"/>
                      <a:pt x="13867" y="13867"/>
                    </a:cubicBezTo>
                    <a:cubicBezTo>
                      <a:pt x="22745" y="4988"/>
                      <a:pt x="34788" y="0"/>
                      <a:pt x="47344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4748" r="-54748"/>
                </a:stretch>
              </a:blipFill>
            </p:spPr>
          </p:sp>
        </p:grpSp>
      </p:grpSp>
      <p:sp>
        <p:nvSpPr>
          <p:cNvPr id="7" name="Freeform 7"/>
          <p:cNvSpPr/>
          <p:nvPr/>
        </p:nvSpPr>
        <p:spPr>
          <a:xfrm>
            <a:off x="1028700" y="2564186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8"/>
                </a:lnTo>
                <a:lnTo>
                  <a:pt x="0" y="273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4451029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3177973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5064816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3790688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5677531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32553" y="1066800"/>
            <a:ext cx="15822894" cy="67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66" b="1" spc="-85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TECHNICAL 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1404" y="3692657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Backend built with Flask (Python)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404" y="5579500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3D jet rendered with Three.js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1404" y="2466155"/>
            <a:ext cx="7895075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Real-time weather using OpenWeather API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1404" y="4352998"/>
            <a:ext cx="7063127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Frontend using HTML, CSS, JavaScript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1404" y="3079942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MySQL Airport database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1404" y="4966785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Maps rendered with Leaflet.js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051A">
                <a:alpha val="100000"/>
              </a:srgbClr>
            </a:gs>
            <a:gs pos="100000">
              <a:srgbClr val="1917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9675" y="588411"/>
            <a:ext cx="16408650" cy="9110178"/>
            <a:chOff x="0" y="0"/>
            <a:chExt cx="21878200" cy="12146905"/>
          </a:xfrm>
        </p:grpSpPr>
        <p:sp>
          <p:nvSpPr>
            <p:cNvPr id="3" name="Freeform 3"/>
            <p:cNvSpPr/>
            <p:nvPr/>
          </p:nvSpPr>
          <p:spPr>
            <a:xfrm>
              <a:off x="6418524" y="1251484"/>
              <a:ext cx="9041153" cy="10895421"/>
            </a:xfrm>
            <a:custGeom>
              <a:avLst/>
              <a:gdLst/>
              <a:ahLst/>
              <a:cxnLst/>
              <a:rect l="l" t="t" r="r" b="b"/>
              <a:pathLst>
                <a:path w="9041153" h="10895421">
                  <a:moveTo>
                    <a:pt x="0" y="0"/>
                  </a:moveTo>
                  <a:lnTo>
                    <a:pt x="9041152" y="0"/>
                  </a:lnTo>
                  <a:lnTo>
                    <a:pt x="9041152" y="10895421"/>
                  </a:lnTo>
                  <a:lnTo>
                    <a:pt x="0" y="10895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031" b="-6439"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1878200" cy="954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37"/>
                </a:lnSpc>
              </a:pPr>
              <a:r>
                <a:rPr lang="en-US" sz="4942" b="1" spc="-88">
                  <a:solidFill>
                    <a:srgbClr val="FFFFFF"/>
                  </a:solidFill>
                  <a:latin typeface="Cy Grotesk Wide Bold"/>
                  <a:ea typeface="Cy Grotesk Wide Bold"/>
                  <a:cs typeface="Cy Grotesk Wide Bold"/>
                  <a:sym typeface="Cy Grotesk Wide Bold"/>
                </a:rPr>
                <a:t>FLOW DIAGRAM / ARCHITECTURE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051A">
                <a:alpha val="100000"/>
              </a:srgbClr>
            </a:gs>
            <a:gs pos="100000">
              <a:srgbClr val="1917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2553" y="1066800"/>
            <a:ext cx="15822894" cy="67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66" b="1" spc="-85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TECHNOLOGIES USED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42447" y="2665149"/>
            <a:ext cx="16803106" cy="2731948"/>
            <a:chOff x="0" y="0"/>
            <a:chExt cx="22404142" cy="36425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76910" cy="2810678"/>
            </a:xfrm>
            <a:custGeom>
              <a:avLst/>
              <a:gdLst/>
              <a:ahLst/>
              <a:cxnLst/>
              <a:rect l="l" t="t" r="r" b="b"/>
              <a:pathLst>
                <a:path w="2476910" h="2810678">
                  <a:moveTo>
                    <a:pt x="0" y="0"/>
                  </a:moveTo>
                  <a:lnTo>
                    <a:pt x="2476910" y="0"/>
                  </a:lnTo>
                  <a:lnTo>
                    <a:pt x="2476910" y="2810678"/>
                  </a:lnTo>
                  <a:lnTo>
                    <a:pt x="0" y="2810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3095518"/>
              <a:ext cx="2476910" cy="547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HTML 5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3771965" y="0"/>
              <a:ext cx="2476910" cy="2810678"/>
            </a:xfrm>
            <a:custGeom>
              <a:avLst/>
              <a:gdLst/>
              <a:ahLst/>
              <a:cxnLst/>
              <a:rect l="l" t="t" r="r" b="b"/>
              <a:pathLst>
                <a:path w="2476910" h="2810678">
                  <a:moveTo>
                    <a:pt x="0" y="0"/>
                  </a:moveTo>
                  <a:lnTo>
                    <a:pt x="2476909" y="0"/>
                  </a:lnTo>
                  <a:lnTo>
                    <a:pt x="2476909" y="2810678"/>
                  </a:lnTo>
                  <a:lnTo>
                    <a:pt x="0" y="2810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737" r="-6737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3771965" y="3095518"/>
              <a:ext cx="2476910" cy="547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CSS 3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7677528" y="0"/>
              <a:ext cx="2476910" cy="2810678"/>
            </a:xfrm>
            <a:custGeom>
              <a:avLst/>
              <a:gdLst/>
              <a:ahLst/>
              <a:cxnLst/>
              <a:rect l="l" t="t" r="r" b="b"/>
              <a:pathLst>
                <a:path w="2476910" h="2810678">
                  <a:moveTo>
                    <a:pt x="0" y="0"/>
                  </a:moveTo>
                  <a:lnTo>
                    <a:pt x="2476910" y="0"/>
                  </a:lnTo>
                  <a:lnTo>
                    <a:pt x="2476910" y="2810678"/>
                  </a:lnTo>
                  <a:lnTo>
                    <a:pt x="0" y="2810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737" r="-6737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7544274" y="3095518"/>
              <a:ext cx="2743417" cy="547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JavaScript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637112" y="0"/>
              <a:ext cx="2635376" cy="2810678"/>
            </a:xfrm>
            <a:custGeom>
              <a:avLst/>
              <a:gdLst/>
              <a:ahLst/>
              <a:cxnLst/>
              <a:rect l="l" t="t" r="r" b="b"/>
              <a:pathLst>
                <a:path w="2635376" h="2810678">
                  <a:moveTo>
                    <a:pt x="0" y="0"/>
                  </a:moveTo>
                  <a:lnTo>
                    <a:pt x="2635376" y="0"/>
                  </a:lnTo>
                  <a:lnTo>
                    <a:pt x="2635376" y="2810678"/>
                  </a:lnTo>
                  <a:lnTo>
                    <a:pt x="0" y="2810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19" r="-6332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1583091" y="3095518"/>
              <a:ext cx="2743417" cy="547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MySQL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675928" y="0"/>
              <a:ext cx="2635376" cy="2810678"/>
            </a:xfrm>
            <a:custGeom>
              <a:avLst/>
              <a:gdLst/>
              <a:ahLst/>
              <a:cxnLst/>
              <a:rect l="l" t="t" r="r" b="b"/>
              <a:pathLst>
                <a:path w="2635376" h="2810678">
                  <a:moveTo>
                    <a:pt x="0" y="0"/>
                  </a:moveTo>
                  <a:lnTo>
                    <a:pt x="2635377" y="0"/>
                  </a:lnTo>
                  <a:lnTo>
                    <a:pt x="2635377" y="2810678"/>
                  </a:lnTo>
                  <a:lnTo>
                    <a:pt x="0" y="2810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325" r="-3325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5621908" y="3095518"/>
              <a:ext cx="2743417" cy="547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Python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19714745" y="0"/>
              <a:ext cx="2635376" cy="2810678"/>
            </a:xfrm>
            <a:custGeom>
              <a:avLst/>
              <a:gdLst/>
              <a:ahLst/>
              <a:cxnLst/>
              <a:rect l="l" t="t" r="r" b="b"/>
              <a:pathLst>
                <a:path w="2635376" h="2810678">
                  <a:moveTo>
                    <a:pt x="0" y="0"/>
                  </a:moveTo>
                  <a:lnTo>
                    <a:pt x="2635376" y="0"/>
                  </a:lnTo>
                  <a:lnTo>
                    <a:pt x="2635376" y="2810678"/>
                  </a:lnTo>
                  <a:lnTo>
                    <a:pt x="0" y="2810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925" r="-2925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9660725" y="3095518"/>
              <a:ext cx="2743417" cy="547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Three.js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72219" y="6315788"/>
            <a:ext cx="14543561" cy="1975224"/>
            <a:chOff x="0" y="0"/>
            <a:chExt cx="19391415" cy="2633631"/>
          </a:xfrm>
        </p:grpSpPr>
        <p:sp>
          <p:nvSpPr>
            <p:cNvPr id="17" name="Freeform 17"/>
            <p:cNvSpPr/>
            <p:nvPr/>
          </p:nvSpPr>
          <p:spPr>
            <a:xfrm>
              <a:off x="0" y="14452"/>
              <a:ext cx="4570946" cy="1789525"/>
            </a:xfrm>
            <a:custGeom>
              <a:avLst/>
              <a:gdLst/>
              <a:ahLst/>
              <a:cxnLst/>
              <a:rect l="l" t="t" r="r" b="b"/>
              <a:pathLst>
                <a:path w="4570946" h="1789525">
                  <a:moveTo>
                    <a:pt x="0" y="0"/>
                  </a:moveTo>
                  <a:lnTo>
                    <a:pt x="4570946" y="0"/>
                  </a:lnTo>
                  <a:lnTo>
                    <a:pt x="4570946" y="1789525"/>
                  </a:lnTo>
                  <a:lnTo>
                    <a:pt x="0" y="178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12594640" y="0"/>
              <a:ext cx="6796774" cy="1803977"/>
            </a:xfrm>
            <a:custGeom>
              <a:avLst/>
              <a:gdLst/>
              <a:ahLst/>
              <a:cxnLst/>
              <a:rect l="l" t="t" r="r" b="b"/>
              <a:pathLst>
                <a:path w="6796774" h="1803977">
                  <a:moveTo>
                    <a:pt x="0" y="0"/>
                  </a:moveTo>
                  <a:lnTo>
                    <a:pt x="6796775" y="0"/>
                  </a:lnTo>
                  <a:lnTo>
                    <a:pt x="6796775" y="1803977"/>
                  </a:lnTo>
                  <a:lnTo>
                    <a:pt x="0" y="1803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478992" y="14452"/>
              <a:ext cx="4210648" cy="1789525"/>
            </a:xfrm>
            <a:custGeom>
              <a:avLst/>
              <a:gdLst/>
              <a:ahLst/>
              <a:cxnLst/>
              <a:rect l="l" t="t" r="r" b="b"/>
              <a:pathLst>
                <a:path w="4210648" h="1789525">
                  <a:moveTo>
                    <a:pt x="0" y="0"/>
                  </a:moveTo>
                  <a:lnTo>
                    <a:pt x="4210648" y="0"/>
                  </a:lnTo>
                  <a:lnTo>
                    <a:pt x="4210648" y="1789525"/>
                  </a:lnTo>
                  <a:lnTo>
                    <a:pt x="0" y="178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958671" y="2086552"/>
              <a:ext cx="2476910" cy="547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Flask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311118" y="2086552"/>
              <a:ext cx="4431602" cy="547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OpenWeather API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464878" y="2086552"/>
              <a:ext cx="4431602" cy="547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>
                  <a:solidFill>
                    <a:srgbClr val="F2F1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Leaflet.js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7051A">
                <a:alpha val="100000"/>
              </a:srgbClr>
            </a:gs>
            <a:gs pos="100000">
              <a:srgbClr val="191745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530329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256390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417172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144116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6870177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030959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3756831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7482893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8"/>
                </a:lnTo>
                <a:lnTo>
                  <a:pt x="0" y="273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5643674"/>
            <a:ext cx="302366" cy="273779"/>
          </a:xfrm>
          <a:custGeom>
            <a:avLst/>
            <a:gdLst/>
            <a:ahLst/>
            <a:cxnLst/>
            <a:rect l="l" t="t" r="r" b="b"/>
            <a:pathLst>
              <a:path w="302366" h="273779">
                <a:moveTo>
                  <a:pt x="0" y="0"/>
                </a:moveTo>
                <a:lnTo>
                  <a:pt x="302366" y="0"/>
                </a:lnTo>
                <a:lnTo>
                  <a:pt x="302366" y="273779"/>
                </a:lnTo>
                <a:lnTo>
                  <a:pt x="0" y="273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81404" y="3658800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Fuel stations + maintenance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1404" y="7384862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Mobile-friendly controls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404" y="5545644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Multiplayer leaderboard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1404" y="2432298"/>
            <a:ext cx="7895075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Full 3D animated jet flight path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404" y="6158359"/>
            <a:ext cx="7895075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Dynamic storm events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81404" y="4319141"/>
            <a:ext cx="7063127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Upgradable jets &amp; skins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1404" y="3046085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Sound effects &amp; alerts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1404" y="6772146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Forest mission complete gameplay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81404" y="4932928"/>
            <a:ext cx="7562596" cy="422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-49">
                <a:solidFill>
                  <a:srgbClr val="F2F1FF"/>
                </a:solidFill>
                <a:latin typeface="Garet Bold"/>
                <a:ea typeface="Garet Bold"/>
                <a:cs typeface="Garet Bold"/>
                <a:sym typeface="Garet Bold"/>
              </a:rPr>
              <a:t>Global missions (Europe, Asia, Africa)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538522" y="2450681"/>
            <a:ext cx="3035312" cy="7820113"/>
            <a:chOff x="0" y="0"/>
            <a:chExt cx="510055" cy="131409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10055" cy="1314095"/>
            </a:xfrm>
            <a:custGeom>
              <a:avLst/>
              <a:gdLst/>
              <a:ahLst/>
              <a:cxnLst/>
              <a:rect l="l" t="t" r="r" b="b"/>
              <a:pathLst>
                <a:path w="510055" h="1314095">
                  <a:moveTo>
                    <a:pt x="35709" y="0"/>
                  </a:moveTo>
                  <a:lnTo>
                    <a:pt x="474346" y="0"/>
                  </a:lnTo>
                  <a:cubicBezTo>
                    <a:pt x="494068" y="0"/>
                    <a:pt x="510055" y="15987"/>
                    <a:pt x="510055" y="35709"/>
                  </a:cubicBezTo>
                  <a:lnTo>
                    <a:pt x="510055" y="1278386"/>
                  </a:lnTo>
                  <a:cubicBezTo>
                    <a:pt x="510055" y="1298107"/>
                    <a:pt x="494068" y="1314095"/>
                    <a:pt x="474346" y="1314095"/>
                  </a:cubicBezTo>
                  <a:lnTo>
                    <a:pt x="35709" y="1314095"/>
                  </a:lnTo>
                  <a:cubicBezTo>
                    <a:pt x="15987" y="1314095"/>
                    <a:pt x="0" y="1298107"/>
                    <a:pt x="0" y="1278386"/>
                  </a:cubicBezTo>
                  <a:lnTo>
                    <a:pt x="0" y="35709"/>
                  </a:lnTo>
                  <a:cubicBezTo>
                    <a:pt x="0" y="15987"/>
                    <a:pt x="15987" y="0"/>
                    <a:pt x="35709" y="0"/>
                  </a:cubicBezTo>
                  <a:close/>
                </a:path>
              </a:pathLst>
            </a:custGeom>
            <a:blipFill>
              <a:blip r:embed="rId4"/>
              <a:stretch>
                <a:fillRect l="-164251" t="-2560" r="-17522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4775812" y="5142733"/>
            <a:ext cx="3035312" cy="6420719"/>
            <a:chOff x="0" y="0"/>
            <a:chExt cx="510055" cy="1078940"/>
          </a:xfrm>
        </p:grpSpPr>
        <p:sp>
          <p:nvSpPr>
            <p:cNvPr id="23" name="Freeform 23"/>
            <p:cNvSpPr/>
            <p:nvPr/>
          </p:nvSpPr>
          <p:spPr>
            <a:xfrm rot="5400000">
              <a:off x="-284443" y="284443"/>
              <a:ext cx="1078940" cy="510055"/>
            </a:xfrm>
            <a:custGeom>
              <a:avLst/>
              <a:gdLst/>
              <a:ahLst/>
              <a:cxnLst/>
              <a:rect l="l" t="t" r="r" b="b"/>
              <a:pathLst>
                <a:path w="1078940" h="510055">
                  <a:moveTo>
                    <a:pt x="0" y="474346"/>
                  </a:moveTo>
                  <a:lnTo>
                    <a:pt x="0" y="35708"/>
                  </a:lnTo>
                  <a:cubicBezTo>
                    <a:pt x="0" y="15987"/>
                    <a:pt x="15988" y="0"/>
                    <a:pt x="35709" y="0"/>
                  </a:cubicBezTo>
                  <a:lnTo>
                    <a:pt x="1043232" y="0"/>
                  </a:lnTo>
                  <a:cubicBezTo>
                    <a:pt x="1062953" y="0"/>
                    <a:pt x="1078941" y="15987"/>
                    <a:pt x="1078941" y="35708"/>
                  </a:cubicBezTo>
                  <a:lnTo>
                    <a:pt x="1078941" y="474346"/>
                  </a:lnTo>
                  <a:cubicBezTo>
                    <a:pt x="1078941" y="494067"/>
                    <a:pt x="1062953" y="510055"/>
                    <a:pt x="1043232" y="510055"/>
                  </a:cubicBezTo>
                  <a:lnTo>
                    <a:pt x="35709" y="510055"/>
                  </a:lnTo>
                  <a:cubicBezTo>
                    <a:pt x="15988" y="510055"/>
                    <a:pt x="0" y="494067"/>
                    <a:pt x="0" y="474346"/>
                  </a:cubicBezTo>
                  <a:close/>
                </a:path>
              </a:pathLst>
            </a:custGeom>
            <a:blipFill>
              <a:blip r:embed="rId5"/>
              <a:stretch>
                <a:fillRect l="-15229" t="-20091" r="-62944" b="-91442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4830111" y="2450681"/>
            <a:ext cx="2981013" cy="2485886"/>
            <a:chOff x="0" y="0"/>
            <a:chExt cx="500931" cy="41772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0931" cy="417729"/>
            </a:xfrm>
            <a:custGeom>
              <a:avLst/>
              <a:gdLst/>
              <a:ahLst/>
              <a:cxnLst/>
              <a:rect l="l" t="t" r="r" b="b"/>
              <a:pathLst>
                <a:path w="500931" h="417729">
                  <a:moveTo>
                    <a:pt x="36359" y="0"/>
                  </a:moveTo>
                  <a:lnTo>
                    <a:pt x="464571" y="0"/>
                  </a:lnTo>
                  <a:cubicBezTo>
                    <a:pt x="474215" y="0"/>
                    <a:pt x="483463" y="3831"/>
                    <a:pt x="490281" y="10649"/>
                  </a:cubicBezTo>
                  <a:cubicBezTo>
                    <a:pt x="497100" y="17468"/>
                    <a:pt x="500931" y="26716"/>
                    <a:pt x="500931" y="36359"/>
                  </a:cubicBezTo>
                  <a:lnTo>
                    <a:pt x="500931" y="381370"/>
                  </a:lnTo>
                  <a:cubicBezTo>
                    <a:pt x="500931" y="401451"/>
                    <a:pt x="484652" y="417729"/>
                    <a:pt x="464571" y="417729"/>
                  </a:cubicBezTo>
                  <a:lnTo>
                    <a:pt x="36359" y="417729"/>
                  </a:lnTo>
                  <a:cubicBezTo>
                    <a:pt x="16279" y="417729"/>
                    <a:pt x="0" y="401451"/>
                    <a:pt x="0" y="381370"/>
                  </a:cubicBezTo>
                  <a:lnTo>
                    <a:pt x="0" y="36359"/>
                  </a:lnTo>
                  <a:cubicBezTo>
                    <a:pt x="0" y="16279"/>
                    <a:pt x="16279" y="0"/>
                    <a:pt x="36359" y="0"/>
                  </a:cubicBezTo>
                  <a:close/>
                </a:path>
              </a:pathLst>
            </a:custGeom>
            <a:blipFill>
              <a:blip r:embed="rId6"/>
              <a:stretch>
                <a:fillRect l="-71829" r="-24816" b="-19626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8491584" y="2450681"/>
            <a:ext cx="2694827" cy="7820113"/>
            <a:chOff x="0" y="0"/>
            <a:chExt cx="578923" cy="1679977"/>
          </a:xfrm>
        </p:grpSpPr>
        <p:sp>
          <p:nvSpPr>
            <p:cNvPr id="27" name="Freeform 27"/>
            <p:cNvSpPr/>
            <p:nvPr/>
          </p:nvSpPr>
          <p:spPr>
            <a:xfrm rot="5400000">
              <a:off x="-550527" y="550527"/>
              <a:ext cx="1679977" cy="578923"/>
            </a:xfrm>
            <a:custGeom>
              <a:avLst/>
              <a:gdLst/>
              <a:ahLst/>
              <a:cxnLst/>
              <a:rect l="l" t="t" r="r" b="b"/>
              <a:pathLst>
                <a:path w="1679977" h="578923">
                  <a:moveTo>
                    <a:pt x="0" y="538703"/>
                  </a:moveTo>
                  <a:lnTo>
                    <a:pt x="0" y="40220"/>
                  </a:lnTo>
                  <a:cubicBezTo>
                    <a:pt x="0" y="18007"/>
                    <a:pt x="18008" y="0"/>
                    <a:pt x="40221" y="0"/>
                  </a:cubicBezTo>
                  <a:lnTo>
                    <a:pt x="1639757" y="0"/>
                  </a:lnTo>
                  <a:cubicBezTo>
                    <a:pt x="1650424" y="0"/>
                    <a:pt x="1660654" y="4237"/>
                    <a:pt x="1668197" y="11780"/>
                  </a:cubicBezTo>
                  <a:cubicBezTo>
                    <a:pt x="1675740" y="19323"/>
                    <a:pt x="1679977" y="29553"/>
                    <a:pt x="1679977" y="40220"/>
                  </a:cubicBezTo>
                  <a:lnTo>
                    <a:pt x="1679977" y="538703"/>
                  </a:lnTo>
                  <a:cubicBezTo>
                    <a:pt x="1679977" y="549370"/>
                    <a:pt x="1675740" y="559600"/>
                    <a:pt x="1668197" y="567143"/>
                  </a:cubicBezTo>
                  <a:cubicBezTo>
                    <a:pt x="1660654" y="574686"/>
                    <a:pt x="1650424" y="578923"/>
                    <a:pt x="1639757" y="578923"/>
                  </a:cubicBezTo>
                  <a:lnTo>
                    <a:pt x="40221" y="578923"/>
                  </a:lnTo>
                  <a:cubicBezTo>
                    <a:pt x="29554" y="578923"/>
                    <a:pt x="19323" y="574686"/>
                    <a:pt x="11781" y="567143"/>
                  </a:cubicBezTo>
                  <a:cubicBezTo>
                    <a:pt x="4238" y="559600"/>
                    <a:pt x="0" y="549370"/>
                    <a:pt x="0" y="538703"/>
                  </a:cubicBezTo>
                  <a:close/>
                </a:path>
              </a:pathLst>
            </a:custGeom>
            <a:blipFill>
              <a:blip r:embed="rId7"/>
              <a:stretch>
                <a:fillRect l="-18237" t="-186930" r="-33728" b="-6827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1232553" y="1066800"/>
            <a:ext cx="15822894" cy="67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3"/>
              </a:lnSpc>
            </a:pPr>
            <a:r>
              <a:rPr lang="en-US" sz="4766" b="1" spc="-85">
                <a:solidFill>
                  <a:srgbClr val="FFFFFF"/>
                </a:solidFill>
                <a:latin typeface="Cy Grotesk Wide Bold"/>
                <a:ea typeface="Cy Grotesk Wide Bold"/>
                <a:cs typeface="Cy Grotesk Wide Bold"/>
                <a:sym typeface="Cy Grotesk Wide Bold"/>
              </a:rPr>
              <a:t>FEATURES YET TO BE IMPLEMENTED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Custom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Cy Grotesk Wide Bold</vt:lpstr>
      <vt:lpstr>Garet Bold</vt:lpstr>
      <vt:lpstr>Garet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Healthcare Medical Presentation</dc:title>
  <dc:creator>Anamol</dc:creator>
  <cp:lastModifiedBy>Anamol Khadka</cp:lastModifiedBy>
  <cp:revision>2</cp:revision>
  <dcterms:created xsi:type="dcterms:W3CDTF">2006-08-16T00:00:00Z</dcterms:created>
  <dcterms:modified xsi:type="dcterms:W3CDTF">2025-12-10T20:50:14Z</dcterms:modified>
  <dc:identifier>DAG7BvJqMnA</dc:identifier>
</cp:coreProperties>
</file>